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svg" ContentType="image/svg+xml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85" r:id="rId4"/>
    <p:sldMasterId id="2147483700" r:id="rId5"/>
    <p:sldMasterId id="2147483688" r:id="rId6"/>
    <p:sldMasterId id="2147483694" r:id="rId7"/>
    <p:sldMasterId id="2147483697" r:id="rId8"/>
  </p:sldMasterIdLst>
  <p:sldIdLst>
    <p:sldId id="256" r:id="rId9"/>
    <p:sldId id="257" r:id="rId10"/>
    <p:sldId id="258" r:id="rId11"/>
    <p:sldId id="259" r:id="rId12"/>
  </p:sldIdLst>
  <p:sldSz cx="9144000" cy="5143500" type="screen16x9"/>
  <p:notesSz cx="6858000" cy="9926638"/>
  <p:defaultTextStyle>
    <a:defPPr>
      <a:defRPr lang="es-E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427A"/>
    <a:srgbClr val="8D143D"/>
    <a:srgbClr val="7D629E"/>
    <a:srgbClr val="B6004C"/>
    <a:srgbClr val="FF99CC"/>
    <a:srgbClr val="404006"/>
    <a:srgbClr val="404040"/>
    <a:srgbClr val="BFBFBF"/>
    <a:srgbClr val="3E111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0084"/>
    <p:restoredTop autoAdjust="0" sz="96357"/>
  </p:normalViewPr>
  <p:slideViewPr>
    <p:cSldViewPr snapToGrid="0">
      <p:cViewPr>
        <p:scale>
          <a:sx d="100" n="140"/>
          <a:sy d="100" n="140"/>
        </p:scale>
        <p:origin x="-396" y="-1644"/>
      </p:cViewPr>
      <p:guideLst>
        <p:guide orient="horz" pos="1643"/>
        <p:guide pos="2880"/>
      </p:guideLst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100"/>
        <a:sy d="100" n="100"/>
      </p:scale>
      <p:origin x="0" y="0"/>
    </p:cViewPr>
  </p:sorterViewPr>
  <p:notesViewPr>
    <p:cSldViewPr snapToGrid="0">
      <p:cViewPr varScale="1">
        <p:scale>
          <a:sx d="100" n="77"/>
          <a:sy d="100" n="77"/>
        </p:scale>
        <p:origin x="3984" y="11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9" Type="http://schemas.openxmlformats.org/officeDocument/2006/relationships/slide" Target="slides/slide1.xml" /><Relationship Id="rId10" Type="http://schemas.openxmlformats.org/officeDocument/2006/relationships/slide" Target="slides/slide2.xml" /><Relationship Id="rId11" Type="http://schemas.openxmlformats.org/officeDocument/2006/relationships/slide" Target="slides/slide3.xml" /><Relationship Id="rId12" Type="http://schemas.openxmlformats.org/officeDocument/2006/relationships/slide" Target="slides/slide4.xml" /><Relationship Id="rId2" Type="http://schemas.openxmlformats.org/officeDocument/2006/relationships/customXml" Target="../customXml/item2.xml" /><Relationship Id="rId18" Type="http://schemas.microsoft.com/office/2016/11/relationships/changesInfo" Target="changesInfos/changesInfo1.xml" /><Relationship Id="rId5" Type="http://schemas.openxmlformats.org/officeDocument/2006/relationships/slideMaster" Target="slideMasters/slideMaster2.xml" /><Relationship Id="rId13" Type="http://schemas.openxmlformats.org/officeDocument/2006/relationships/commentAuthors" Target="commentAuthors.xml" /><Relationship Id="rId8" Type="http://schemas.openxmlformats.org/officeDocument/2006/relationships/slideMaster" Target="slideMasters/slideMaster5.xml" /><Relationship Id="rId16" Type="http://schemas.openxmlformats.org/officeDocument/2006/relationships/theme" Target="theme/theme1.xml" /><Relationship Id="rId3" Type="http://schemas.openxmlformats.org/officeDocument/2006/relationships/customXml" Target="../customXml/item3.xml" /><Relationship Id="rId14" Type="http://schemas.openxmlformats.org/officeDocument/2006/relationships/presProps" Target="presProps.xml" /><Relationship Id="rId19" Type="http://schemas.microsoft.com/office/2015/10/relationships/revisionInfo" Target="revisionInfo.xml" /><Relationship Id="rId1" Type="http://schemas.openxmlformats.org/officeDocument/2006/relationships/customXml" Target="../customXml/item1.xml" /><Relationship Id="rId6" Type="http://schemas.openxmlformats.org/officeDocument/2006/relationships/slideMaster" Target="slideMasters/slideMaster3.xml" /><Relationship Id="rId17" Type="http://schemas.openxmlformats.org/officeDocument/2006/relationships/tableStyles" Target="tableStyles.xml" /><Relationship Id="rId4" Type="http://schemas.openxmlformats.org/officeDocument/2006/relationships/slideMaster" Target="slideMasters/slideMaster1.xml" /><Relationship Id="rId20" Type="http://schemas.microsoft.com/office/2018/10/relationships/authors" Target="authors.xml" /><Relationship Id="rId7" Type="http://schemas.openxmlformats.org/officeDocument/2006/relationships/slideMaster" Target="slideMasters/slideMaster4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28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17203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3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media/image3.png" Type="http://schemas.openxmlformats.org/officeDocument/2006/relationships/image" /><Relationship Id="rId5" Target="../media/image2.png" Type="http://schemas.openxmlformats.org/officeDocument/2006/relationships/image" /><Relationship Id="rId4" Target="../media/image1.jpg" Type="http://schemas.openxmlformats.org/officeDocument/2006/relationships/image" /><Relationship Id="rId11" Type="http://schemas.openxmlformats.org/officeDocument/2006/relationships/slideLayout" Target="../slideLayouts/slideLayout3.xml" /><Relationship Id="rId10" Type="http://schemas.openxmlformats.org/officeDocument/2006/relationships/slideLayout" Target="../slideLayouts/slideLayout4.xml" /><Relationship Id="rId9" Type="http://schemas.openxmlformats.org/officeDocument/2006/relationships/slideLayout" Target="../slideLayouts/slideLayout5.xml" /><Relationship Id="rId8" Type="http://schemas.openxmlformats.org/officeDocument/2006/relationships/slideLayout" Target="../slideLayouts/slideLayout8.xml" /><Relationship Id="rId7" Type="http://schemas.openxmlformats.org/officeDocument/2006/relationships/slideLayout" Target="../slideLayouts/slideLayout7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EF49CF2-C024-0CF1-F5A6-1B65F77B30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90" y="2008"/>
            <a:ext cx="9141619" cy="5139483"/>
          </a:xfrm>
          <a:prstGeom prst="rect">
            <a:avLst/>
          </a:prstGeom>
        </p:spPr>
      </p:pic>
      <p:pic>
        <p:nvPicPr>
          <p:cNvPr descr="Dibujo en blanco y negro  Descripción generada automáticamente con confianza media" id="7" name="Imagen 6">
            <a:extLst>
              <a:ext uri="{FF2B5EF4-FFF2-40B4-BE49-F238E27FC236}">
                <a16:creationId xmlns:a16="http://schemas.microsoft.com/office/drawing/2014/main" id="{55534152-4F86-E4B0-0167-23101F670A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3554" y="328701"/>
            <a:ext cx="1495726" cy="520940"/>
          </a:xfrm>
          <a:prstGeom prst="rect">
            <a:avLst/>
          </a:prstGeom>
        </p:spPr>
      </p:pic>
      <p:pic>
        <p:nvPicPr>
          <p:cNvPr id="8" name="Gráfico 19">
            <a:extLst>
              <a:ext uri="{FF2B5EF4-FFF2-40B4-BE49-F238E27FC236}">
                <a16:creationId xmlns:a16="http://schemas.microsoft.com/office/drawing/2014/main" id="{528E4ABB-3E0E-E1BD-2E89-67CF9BDB932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7353893" y="365671"/>
            <a:ext cx="1557494" cy="4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26630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86" r:id="rId1"/>
    <p:sldLayoutId id="2147483687" r:id="rId2"/>
    <p:sldLayoutId id="2147483692" r:id="rId11"/>
    <p:sldLayoutId id="2147483691" r:id="rId10"/>
    <p:sldLayoutId id="2147483690" r:id="rId9"/>
    <p:sldLayoutId id="2147483689" r:id="rId8"/>
    <p:sldLayoutId id="2147483688" r:id="rId7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342900" latinLnBrk="0" marL="3429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quarto.org/docs/presentations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Presentación Consolidación Agro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Quarto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Quarto enables you to weave together content and executable code into a finished presentation. To learn more about Quarto presentations see </a:t>
            </a:r>
            <a:r>
              <a:rPr>
                <a:hlinkClick r:id="rId2"/>
              </a:rPr>
              <a:t>https://quarto.org/docs/presentations/</a:t>
            </a:r>
            <a:r>
              <a:rPr/>
              <a:t>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click the </a:t>
            </a:r>
            <a:r>
              <a:rPr b="1"/>
              <a:t>Render</a:t>
            </a:r>
            <a:r>
              <a:rPr/>
              <a:t> button a document will be generated that includes:</a:t>
            </a:r>
          </a:p>
          <a:p>
            <a:pPr lvl="0"/>
            <a:r>
              <a:rPr/>
              <a:t>Content authored with markdown</a:t>
            </a:r>
          </a:p>
          <a:p>
            <a:pPr lvl="0"/>
            <a:r>
              <a:rPr/>
              <a:t>Output from executable code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click the </a:t>
            </a:r>
            <a:r>
              <a:rPr b="1"/>
              <a:t>Render</a:t>
            </a:r>
            <a:r>
              <a:rPr/>
              <a:t> button a presentation will be generated that includes both content and the output of embedded code. You can embed code like this:</a:t>
            </a:r>
          </a:p>
          <a:p>
            <a:pPr lvl="0" indent="0">
              <a:buNone/>
            </a:pP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</a:p>
          <a:p>
            <a:pPr lvl="0" indent="0">
              <a:buNone/>
            </a:pPr>
            <a:r>
              <a:rPr>
                <a:latin typeface="Courier"/>
              </a:rPr>
              <a:t>[1] 2</a:t>
            </a:r>
          </a:p>
        </p:txBody>
      </p:sp>
    </p:spTree>
  </p:cSld>
</p:sld>
</file>

<file path=ppt/theme/theme1.xml><?xml version="1.0" encoding="utf-8"?>
<a:theme xmlns:a="http://schemas.openxmlformats.org/drawingml/2006/main" name="7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8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9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0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7591</TotalTime>
  <Words>3029</Words>
  <Application>Microsoft Office PowerPoint</Application>
  <PresentationFormat>Presentación en pantalla (16:9)</PresentationFormat>
  <Paragraphs>822</Paragraphs>
  <Slides>59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59</vt:i4>
      </vt:variant>
    </vt:vector>
  </HeadingPairs>
  <TitlesOfParts>
    <vt:vector size="68" baseType="lpstr">
      <vt:lpstr>Arial</vt:lpstr>
      <vt:lpstr>Calibri</vt:lpstr>
      <vt:lpstr>Cambria</vt:lpstr>
      <vt:lpstr>Segoe UI</vt:lpstr>
      <vt:lpstr>7_Tema de Office</vt:lpstr>
      <vt:lpstr>11_Tema de Office</vt:lpstr>
      <vt:lpstr>8_Tema de Office</vt:lpstr>
      <vt:lpstr>9_Tema de Office</vt:lpstr>
      <vt:lpstr>10_Tema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DANE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Consolidación Agro</dc:title>
  <dc:creator/>
  <cp:keywords/>
  <dcterms:created xsi:type="dcterms:W3CDTF">2024-01-10T13:49:24Z</dcterms:created>
  <dcterms:modified xsi:type="dcterms:W3CDTF">2024-01-10T13:49:24Z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params">
    <vt:lpwstr/>
  </property>
  <property fmtid="{D5CDD505-2E9C-101B-9397-08002B2CF9AE}" pid="8" name="toc-title">
    <vt:lpwstr>Table of contents</vt:lpwstr>
  </property>
</Properties>
</file>